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6" tIns="45713" rIns="91426" bIns="45713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498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一课一</a:t>
            </a:r>
            <a:r>
              <a:rPr lang="zh-CN" altLang="en-US" sz="11498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</a:t>
            </a:r>
            <a:endParaRPr lang="zh-CN" altLang="en-US" sz="1149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7226310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5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What does he do? 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Let’s try &amp; Let’s talk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3356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en-US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中英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互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译。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1.look like ______________________________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2.thin and short ________________________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许多鱼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保持健康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5.work hard 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6.go to work 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带他去上学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在海上工作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507077" y="1367879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看起来像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816821" y="1984902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又瘦又矮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592685" y="2571624"/>
            <a:ext cx="40463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lots of fish/a lot of fish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809770" y="3158178"/>
            <a:ext cx="32271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keep/stay healthy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240757" y="3703625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努力工作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446742" y="4298232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去上班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275565" y="4912503"/>
            <a:ext cx="336342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take him to school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771511" y="5485313"/>
            <a:ext cx="21916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work at sea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1952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)1.______does your aunt look like?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A.How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C.When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)2.My grandpa is a fisherman. He lives near the______.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A.sea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B.park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C.mountain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)3.We should______ hard.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A.studies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B.studys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C.study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)4.He does sports every day and stays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A.healthy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B.health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C.ill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92485" y="1295871"/>
            <a:ext cx="45878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92485" y="2520242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92485" y="3686067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92485" y="4824773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61950" y="961568"/>
            <a:ext cx="10807700" cy="4376583"/>
            <a:chOff x="361950" y="791815"/>
            <a:chExt cx="10807700" cy="4376583"/>
          </a:xfrm>
        </p:grpSpPr>
        <p:sp>
          <p:nvSpPr>
            <p:cNvPr id="8" name="矩形 7"/>
            <p:cNvSpPr>
              <a:spLocks noChangeAspect="1"/>
            </p:cNvSpPr>
            <p:nvPr/>
          </p:nvSpPr>
          <p:spPr>
            <a:xfrm>
              <a:off x="361950" y="791815"/>
              <a:ext cx="10807700" cy="437658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三、阅读短文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看图填空。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My uncle is a 1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.___________               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He is tall and strong. He works at 2. ____________.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               He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sees lots of 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3.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    every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day. He works on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 4._________</a:t>
              </a: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      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. He goes to work by 5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._______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    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. He has a very healthy life.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9" name="20ERG20.eps" descr="id:2147488985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5545419" y="998043"/>
              <a:ext cx="1583770" cy="1262518"/>
            </a:xfrm>
            <a:prstGeom prst="rect">
              <a:avLst/>
            </a:prstGeom>
          </p:spPr>
        </p:pic>
        <p:pic>
          <p:nvPicPr>
            <p:cNvPr id="10" name="20ERG22.eps" descr="id:2147488992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5689029" y="2015951"/>
              <a:ext cx="1563764" cy="1087088"/>
            </a:xfrm>
            <a:prstGeom prst="rect">
              <a:avLst/>
            </a:prstGeom>
          </p:spPr>
        </p:pic>
        <p:pic>
          <p:nvPicPr>
            <p:cNvPr id="12" name="20ERG23.eps" descr="id:2147489006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504453" y="3596188"/>
              <a:ext cx="1371213" cy="1002219"/>
            </a:xfrm>
            <a:prstGeom prst="rect">
              <a:avLst/>
            </a:prstGeom>
          </p:spPr>
        </p:pic>
        <p:pic>
          <p:nvPicPr>
            <p:cNvPr id="14" name="20ERG21.eps" descr="id:2147488999;FounderCES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2859005" y="2817871"/>
              <a:ext cx="1296144" cy="1053874"/>
            </a:xfrm>
            <a:prstGeom prst="rect">
              <a:avLst/>
            </a:prstGeom>
          </p:spPr>
        </p:pic>
      </p:grpSp>
      <p:sp>
        <p:nvSpPr>
          <p:cNvPr id="3" name="矩形 2"/>
          <p:cNvSpPr/>
          <p:nvPr/>
        </p:nvSpPr>
        <p:spPr>
          <a:xfrm>
            <a:off x="3312765" y="1720156"/>
            <a:ext cx="19623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fisherman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032845" y="2478744"/>
            <a:ext cx="7328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sea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225540" y="3199448"/>
            <a:ext cx="8226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fish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217421" y="3181166"/>
            <a:ext cx="9589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boat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316318" y="3930435"/>
            <a:ext cx="9364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bike</a:t>
            </a:r>
            <a:endParaRPr lang="zh-CN" altLang="en-US" dirty="0"/>
          </a:p>
        </p:txBody>
      </p:sp>
      <p:pic>
        <p:nvPicPr>
          <p:cNvPr id="16" name="NE6KRG113.eps" descr="id:2147488963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7614401" y="3701632"/>
            <a:ext cx="1021295" cy="122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57</TotalTime>
  <Words>85</Words>
  <Application>Microsoft Office PowerPoint</Application>
  <PresentationFormat>自定义</PresentationFormat>
  <Paragraphs>53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NEU-BZ-S92</vt:lpstr>
      <vt:lpstr>方正书宋_GBK</vt:lpstr>
      <vt:lpstr>黑体</vt:lpstr>
      <vt:lpstr>华文琥珀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17</cp:revision>
  <dcterms:created xsi:type="dcterms:W3CDTF">2020-08-17T02:46:32Z</dcterms:created>
  <dcterms:modified xsi:type="dcterms:W3CDTF">2025-09-02T08:04:39Z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